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3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2BDF-A055-4176-8925-7CE3416BBFB3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0956-76A3-454B-868F-CB0509465D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4800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it's never the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it's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the ones with the scars that You use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it's the rebels and the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prodigals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it's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humble and the weak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misfit heroes You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chose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there's hope for sinners like me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I'm just a beggar in the presence of the King I wish I could bring so much more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if it's true, You use broken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 am LORD, I'm all Yours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♪ ♫ ♪ ♫ ♪ ♫ ♪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♪ ♫ ♪ ♫ ♪ ♫ ♪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 is a Kingdom with gates open wide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there's a seat at table just waiting for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inside</a:t>
            </a:r>
          </a:p>
          <a:p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b="1" u="sng" dirty="0">
                <a:solidFill>
                  <a:schemeClr val="tx1"/>
                </a:solidFill>
              </a:rPr>
              <a:t>©2018		</a:t>
            </a:r>
            <a:r>
              <a:rPr lang="en-US" sz="1800" b="1" u="sng" dirty="0" err="1">
                <a:solidFill>
                  <a:schemeClr val="tx1"/>
                </a:solidFill>
              </a:rPr>
              <a:t>Pruis</a:t>
            </a:r>
            <a:r>
              <a:rPr lang="en-US" sz="1800" b="1" u="sng" dirty="0">
                <a:solidFill>
                  <a:schemeClr val="tx1"/>
                </a:solidFill>
              </a:rPr>
              <a:t>, Houser, West		CCLI# 7097357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grace was a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stopped at the gate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 I don't deserve to pass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mistakes that I've made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but I heard a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whisper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bent down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said, "Child, don't you know that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last and the last get a crown"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I'm just a beggar in the presence of the King I wish I could bring so much more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if it's true, You use broken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 am LORD, I'm all Yours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♪ ♫ ♪ ♫ ♪ ♫ ♪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391400" cy="480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pages of history tell me it's true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223</Words>
  <Application>Microsoft Office PowerPoint</Application>
  <PresentationFormat>On-screen Show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darin mccoy</dc:creator>
  <cp:lastModifiedBy>darin mccoy</cp:lastModifiedBy>
  <cp:revision>2</cp:revision>
  <dcterms:created xsi:type="dcterms:W3CDTF">2021-05-31T01:10:01Z</dcterms:created>
  <dcterms:modified xsi:type="dcterms:W3CDTF">2021-05-31T01:19:35Z</dcterms:modified>
</cp:coreProperties>
</file>